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58" d="100"/>
          <a:sy n="58" d="100"/>
        </p:scale>
        <p:origin x="-90" y="-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F296DF-A484-5043-A62C-427EAD30E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FAE5568-07B8-9044-8638-38374102E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DA65E24-ED23-D54D-86FC-5786C4A4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2C5E074-4448-EF41-AFAB-9AE5DA48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F66CDD7-6B2C-154F-96FA-2574064A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89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4EC914-87E7-774F-A279-3244200D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D939087-3B1C-A14C-9562-9E10CB1AA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B11D10-D364-C04B-98F0-F6202996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9A28AD6-18A6-ED42-B256-78DDD41E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4D6282A-5628-8F4F-9717-D3ED13D9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5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93D2FF08-D9E0-404E-A235-1852FB4C3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CB0536C-8CAC-CD45-8BE5-E854A3C6E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1F657D0-AFAB-2C4E-B6AA-3B6FA37A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68D401-D81D-FF42-8D29-862A1528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52DA215-95CE-1A4B-98BE-D5263F40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78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D218A6-DD52-6D4F-BB5C-0CD6DBA6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5079A25-014F-6A41-9BE6-1C6DDBA76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B7F176-F08D-204E-9CED-9B5A6475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6FFBC7B-2452-B247-A2D9-8CDFEDB7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FFFD40D-1210-DF42-B121-2E0BE228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46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4AFAFB-C466-464D-A866-AFE62EE7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7A02220-226C-064E-A487-D2C035145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69C4AA9-67E9-0341-AFB7-CA638A23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E45AAE2-FFDB-0146-BC76-D74D6D11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57140E-C4D7-6643-8ACF-34AAEF4A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80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13D0FC-AB54-3642-AB24-F6A754FF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3EB2F01-9472-DC49-B485-24062EB57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5F3341F-FCED-1D4E-BBDC-C4C4561B1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E74E849-82CA-6341-A198-98F2376A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FAA829B-12E8-2E4A-B1A7-9244A626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10E4A04-85CD-B045-901D-C7982719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45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29A032-1AEE-1E4B-9B47-E33100FB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381D2C3-A749-8442-B1D5-E88CE7E3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FD398F5-F129-3E4C-AD76-74E251195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547B3B6E-C35D-FA44-8345-7A5F110EE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E02B2B4-3F82-4F41-AC5C-53A325082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FEDF0A95-3534-6240-A243-92C0D69D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BFEEE36-82EB-B245-9962-25738511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7BCC91B-0BC5-3648-9B97-D8964B0E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36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F6CB84-1B50-8146-A85D-995A0D0C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CE6FD8B-2F41-0E49-ADAA-EB6A2ACE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0CC8FB8-8EC3-1C4A-9130-56E88930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DEF84EE-E0E4-7E4C-AF22-1C0A1EE4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75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7A07FFE-A9EB-ED42-BF44-B3AAF680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5A30B75-D057-1446-8667-5EF426F9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F87F812-343D-E143-AF6D-6F63C6B1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33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24D038-D87D-1849-B768-AFCFD82A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A52C2BC-0A3B-EC49-980D-C711E5696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315620A-D973-6943-A47F-1D78AB0E9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7AEA7B4-2B1F-5C43-851A-C302B491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70CC6A9-1355-5C4A-9C4E-257ADC8E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DF907D9-8F34-7347-84E9-835F43E4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05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F09E45-F910-4A4C-B452-2C432530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206801B8-E215-D341-9562-8A4FC2155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3F935E1-65BB-544A-AA6E-1255EDF7F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9161802-BEDA-2147-91F1-8A819FA5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7F0AE71-E94B-CD43-AF8A-9836801F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A7DA17A-9998-3E45-89FC-9E2567B3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84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52C246A5-292D-B048-8EBA-210C324D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594F37A-8455-BD4C-9343-08A9788CB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43BDE8E-CB71-DF4A-9091-DBB860F42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819D-5153-DD4B-9A40-41710D5F5D0D}" type="datetimeFigureOut">
              <a:rPr lang="fr-FR" smtClean="0"/>
              <a:t>18/05/2021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C5CAFBD-6816-0740-9533-747A54F1F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CF2AA42-B2E9-2549-8AA3-E56914E7D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08F4F-D8BC-4C49-A7F8-52C0073AF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92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15EF5BE-5DBB-654F-89A0-F09B76602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/>
            </a:r>
            <a:br>
              <a:rPr lang="fr-FR" dirty="0"/>
            </a:br>
            <a:r>
              <a:rPr lang="fr-FR" sz="4900" b="1" dirty="0"/>
              <a:t>LE</a:t>
            </a:r>
            <a:r>
              <a:rPr lang="fr-FR" b="1" dirty="0"/>
              <a:t> </a:t>
            </a:r>
            <a:r>
              <a:rPr lang="fr-FR" sz="4900" b="1" dirty="0"/>
              <a:t>RUCHER</a:t>
            </a:r>
            <a:r>
              <a:rPr lang="fr-FR" b="1" dirty="0"/>
              <a:t> DE CHAMP-RUTI</a:t>
            </a:r>
            <a:br>
              <a:rPr lang="fr-FR" b="1" dirty="0"/>
            </a:br>
            <a:endParaRPr lang="fr-FR" b="1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DB5BC6A4-80B4-1349-8F6E-C96AECA9EC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1701" y="2342546"/>
            <a:ext cx="2819400" cy="2717800"/>
          </a:xfr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xmlns="" id="{5F784E5C-AE61-9946-A80C-3CDE841D5A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D0527E6-A0E9-BA46-AF30-988A81EC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795" y="2177716"/>
            <a:ext cx="4728409" cy="32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8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xmlns="" id="{FA00E124-C492-1243-9F01-361C95C9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/>
              <a:t>C’est</a:t>
            </a:r>
            <a:r>
              <a:rPr lang="fr-FR" sz="4000" b="1" dirty="0"/>
              <a:t>  LA COMPREHENSION DE LA NATURE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31975657-06C6-2C42-8042-4D7FFFD538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Une association qui permet de découvrir la vie des abeilles, leur vie en société, et mieux comprendre la nature qui nous entoure, les plantes, les fleurs, les saisons,….</a:t>
            </a:r>
          </a:p>
          <a:p>
            <a:r>
              <a:rPr lang="fr-FR" dirty="0"/>
              <a:t>Une </a:t>
            </a:r>
            <a:r>
              <a:rPr lang="fr-FR"/>
              <a:t>approche territoriale </a:t>
            </a:r>
            <a:r>
              <a:rPr lang="fr-FR" dirty="0" err="1"/>
              <a:t>Vaulnaveys</a:t>
            </a:r>
            <a:r>
              <a:rPr lang="fr-FR" dirty="0"/>
              <a:t> – St Martin d’Uriage</a:t>
            </a:r>
          </a:p>
          <a:p>
            <a:r>
              <a:rPr lang="fr-FR" sz="2000" dirty="0" err="1">
                <a:solidFill>
                  <a:srgbClr val="00B0F0"/>
                </a:solidFill>
              </a:rPr>
              <a:t>ruchercollectif@gmail.com</a:t>
            </a:r>
            <a:endParaRPr lang="fr-FR" sz="20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6" name="Espace réservé du contenu 25">
            <a:extLst>
              <a:ext uri="{FF2B5EF4-FFF2-40B4-BE49-F238E27FC236}">
                <a16:creationId xmlns:a16="http://schemas.microsoft.com/office/drawing/2014/main" xmlns="" id="{0B30FEAE-A5A4-544D-971A-4F18168507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82757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591587AE-FB2A-3543-9677-E23D4AE9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/>
              <a:t>C’est</a:t>
            </a:r>
            <a:r>
              <a:rPr lang="fr-FR" sz="4000" b="1" dirty="0"/>
              <a:t>  UN RUCHER ECOLE OUVERT A TOUS</a:t>
            </a:r>
          </a:p>
        </p:txBody>
      </p:sp>
      <p:pic>
        <p:nvPicPr>
          <p:cNvPr id="11" name="Espace réservé du contenu 10" descr="Une image contenant personne&#10;&#10;Description générée automatiquement">
            <a:extLst>
              <a:ext uri="{FF2B5EF4-FFF2-40B4-BE49-F238E27FC236}">
                <a16:creationId xmlns:a16="http://schemas.microsoft.com/office/drawing/2014/main" xmlns="" id="{5DCD6EA1-43DE-7F4E-95AF-F0340BAB1F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06999187-BA5C-5548-B260-AB181FAB41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475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FF71E28-BFF3-224F-AD99-162ABC2F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/>
              <a:t>Ce sont </a:t>
            </a:r>
            <a:r>
              <a:rPr lang="fr-FR" sz="4000" b="1" dirty="0"/>
              <a:t>25 MEMBRES ACTIFS ET HEUREUX DE PARTAGER LEUR EXPERIENCE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7336804A-3FD6-2849-B76C-8F8210B532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6152" y="1825625"/>
            <a:ext cx="2591015" cy="4351338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22036C45-468D-8648-A44A-E302D3307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6625" y="1825625"/>
            <a:ext cx="3108126" cy="435133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8BC28BF-0D45-534F-8C61-5D493F35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37409" y="3427748"/>
            <a:ext cx="3228973" cy="22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0D7987C6-684C-1F48-BC20-F7BFC783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/>
              <a:t>Et qui</a:t>
            </a:r>
            <a:r>
              <a:rPr lang="fr-FR" sz="4000" b="1" dirty="0"/>
              <a:t> VOUS ACCOMPAGNERONT POUR FAIRE VOTRE MIEL DE MONTAGNE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BD3EEF6-694B-A646-B8D7-1950E14AD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B725F83-F699-E14E-86CC-947EFFCE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6" y="2028825"/>
            <a:ext cx="3023394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919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77</Words>
  <Application>Microsoft Office PowerPoint</Application>
  <PresentationFormat>Personnalisé</PresentationFormat>
  <Paragraphs>11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 LE RUCHER DE CHAMP-RUTI </vt:lpstr>
      <vt:lpstr>C’est  LA COMPREHENSION DE LA NATURE</vt:lpstr>
      <vt:lpstr>C’est  UN RUCHER ECOLE OUVERT A TOUS</vt:lpstr>
      <vt:lpstr>Ce sont 25 MEMBRES ACTIFS ET HEUREUX DE PARTAGER LEUR EXPERIENCE</vt:lpstr>
      <vt:lpstr>Et qui VOUS ACCOMPAGNERONT POUR FAIRE VOTRE MIEL DE MONTAGNE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Communication</cp:lastModifiedBy>
  <cp:revision>14</cp:revision>
  <dcterms:created xsi:type="dcterms:W3CDTF">2021-05-17T12:38:37Z</dcterms:created>
  <dcterms:modified xsi:type="dcterms:W3CDTF">2021-05-18T06:40:18Z</dcterms:modified>
</cp:coreProperties>
</file>